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2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902EB5-C778-46E6-854F-C5333BBA4B74}" v="3" dt="2025-09-01T21:56:32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7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01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786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28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01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877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7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98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78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91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86638-722D-4065-9020-0CBCCC974666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812E3-C4E3-40AD-8B6E-E43BB85FE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1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Link to report">
            <a:extLst>
              <a:ext uri="{FF2B5EF4-FFF2-40B4-BE49-F238E27FC236}">
                <a16:creationId xmlns:a16="http://schemas.microsoft.com/office/drawing/2014/main" id="{2F51BD8F-300A-F3AA-B849-FB109A2BB47A}"/>
              </a:ext>
            </a:extLst>
          </p:cNvPr>
          <p:cNvSpPr txBox="1"/>
          <p:nvPr/>
        </p:nvSpPr>
        <p:spPr>
          <a:xfrm>
            <a:off x="1404926" y="8872533"/>
            <a:ext cx="42624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5E286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www.cqc.org.uk/location/LOCATIONIDHERE</a:t>
            </a:r>
          </a:p>
        </p:txBody>
      </p:sp>
      <p:grpSp>
        <p:nvGrpSpPr>
          <p:cNvPr id="38" name="Well-led ratings">
            <a:extLst>
              <a:ext uri="{FF2B5EF4-FFF2-40B4-BE49-F238E27FC236}">
                <a16:creationId xmlns:a16="http://schemas.microsoft.com/office/drawing/2014/main" id="{EE636C68-3A08-CBAB-A726-F2190B59AA4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70915" y="7288605"/>
            <a:ext cx="5387409" cy="841874"/>
            <a:chOff x="1387552" y="3828375"/>
            <a:chExt cx="5387409" cy="841874"/>
          </a:xfrm>
        </p:grpSpPr>
        <p:pic>
          <p:nvPicPr>
            <p:cNvPr id="39" name="Outstanding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F92D8EDC-F17F-DE04-73A8-BCC1AD39AD73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4761" y="3828375"/>
              <a:ext cx="5375486" cy="841874"/>
            </a:xfrm>
            <a:prstGeom prst="rect">
              <a:avLst/>
            </a:prstGeom>
          </p:spPr>
        </p:pic>
        <p:pic>
          <p:nvPicPr>
            <p:cNvPr id="40" name="Good" descr="A green rectangle on a black background&#10;&#10;Description automatically generated" hidden="1">
              <a:extLst>
                <a:ext uri="{FF2B5EF4-FFF2-40B4-BE49-F238E27FC236}">
                  <a16:creationId xmlns:a16="http://schemas.microsoft.com/office/drawing/2014/main" id="{FF8F9788-A436-5AE9-B788-E7061B8D83A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117" y="3828375"/>
              <a:ext cx="5375486" cy="841874"/>
            </a:xfrm>
            <a:prstGeom prst="rect">
              <a:avLst/>
            </a:prstGeom>
          </p:spPr>
        </p:pic>
        <p:pic>
          <p:nvPicPr>
            <p:cNvPr id="41" name="Requires improvement" descr="A yellow rectangle with white text&#10;&#10;Description automatically generated">
              <a:extLst>
                <a:ext uri="{FF2B5EF4-FFF2-40B4-BE49-F238E27FC236}">
                  <a16:creationId xmlns:a16="http://schemas.microsoft.com/office/drawing/2014/main" id="{09C17DA3-7594-ABDC-48BB-A95A0E83B7D8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9475" y="3828375"/>
              <a:ext cx="5375486" cy="841874"/>
            </a:xfrm>
            <a:prstGeom prst="rect">
              <a:avLst/>
            </a:prstGeom>
          </p:spPr>
        </p:pic>
        <p:pic>
          <p:nvPicPr>
            <p:cNvPr id="42" name="Inadequate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7B313FE5-EB71-0658-6C43-919729C61F7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7552" y="3828375"/>
              <a:ext cx="5375486" cy="841874"/>
            </a:xfrm>
            <a:prstGeom prst="rect">
              <a:avLst/>
            </a:prstGeom>
          </p:spPr>
        </p:pic>
      </p:grpSp>
      <p:grpSp>
        <p:nvGrpSpPr>
          <p:cNvPr id="33" name="Responsive ratings">
            <a:extLst>
              <a:ext uri="{FF2B5EF4-FFF2-40B4-BE49-F238E27FC236}">
                <a16:creationId xmlns:a16="http://schemas.microsoft.com/office/drawing/2014/main" id="{1EA52C64-E6E8-63EA-5965-05FE8F87971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82838" y="6677693"/>
            <a:ext cx="5387409" cy="841874"/>
            <a:chOff x="1387552" y="3828375"/>
            <a:chExt cx="5387409" cy="841874"/>
          </a:xfrm>
        </p:grpSpPr>
        <p:pic>
          <p:nvPicPr>
            <p:cNvPr id="34" name="Outstanding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54F8D8B5-649B-3D1A-5D05-432C699C653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4761" y="3828375"/>
              <a:ext cx="5375486" cy="841874"/>
            </a:xfrm>
            <a:prstGeom prst="rect">
              <a:avLst/>
            </a:prstGeom>
          </p:spPr>
        </p:pic>
        <p:pic>
          <p:nvPicPr>
            <p:cNvPr id="35" name="Good" descr="A green rectangle on a black background&#10;&#10;Description automatically generated">
              <a:extLst>
                <a:ext uri="{FF2B5EF4-FFF2-40B4-BE49-F238E27FC236}">
                  <a16:creationId xmlns:a16="http://schemas.microsoft.com/office/drawing/2014/main" id="{D05F38B7-30D5-041A-0266-8E17CE8FB304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117" y="3828375"/>
              <a:ext cx="5375486" cy="841874"/>
            </a:xfrm>
            <a:prstGeom prst="rect">
              <a:avLst/>
            </a:prstGeom>
          </p:spPr>
        </p:pic>
        <p:pic>
          <p:nvPicPr>
            <p:cNvPr id="36" name="Requires improvement" descr="A yellow rectangle with white text&#10;&#10;Description automatically generated" hidden="1">
              <a:extLst>
                <a:ext uri="{FF2B5EF4-FFF2-40B4-BE49-F238E27FC236}">
                  <a16:creationId xmlns:a16="http://schemas.microsoft.com/office/drawing/2014/main" id="{DC2C55E7-DDB1-2F77-3B8C-616F68BDFC9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9475" y="3828375"/>
              <a:ext cx="5375486" cy="841874"/>
            </a:xfrm>
            <a:prstGeom prst="rect">
              <a:avLst/>
            </a:prstGeom>
          </p:spPr>
        </p:pic>
        <p:pic>
          <p:nvPicPr>
            <p:cNvPr id="37" name="Inadequate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F4AEF4E6-5B48-0125-1666-12F836D386D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7552" y="3828375"/>
              <a:ext cx="5375486" cy="841874"/>
            </a:xfrm>
            <a:prstGeom prst="rect">
              <a:avLst/>
            </a:prstGeom>
          </p:spPr>
        </p:pic>
      </p:grpSp>
      <p:grpSp>
        <p:nvGrpSpPr>
          <p:cNvPr id="28" name="Caring ratings">
            <a:extLst>
              <a:ext uri="{FF2B5EF4-FFF2-40B4-BE49-F238E27FC236}">
                <a16:creationId xmlns:a16="http://schemas.microsoft.com/office/drawing/2014/main" id="{C5E0B85B-57EC-1CA3-82DF-2A8302CA616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82838" y="6053802"/>
            <a:ext cx="5387409" cy="841874"/>
            <a:chOff x="1387552" y="3828375"/>
            <a:chExt cx="5387409" cy="841874"/>
          </a:xfrm>
        </p:grpSpPr>
        <p:pic>
          <p:nvPicPr>
            <p:cNvPr id="29" name="Outstanding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31D3DF85-3B51-5C21-93C5-FC361D86A73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4761" y="3828375"/>
              <a:ext cx="5375486" cy="841874"/>
            </a:xfrm>
            <a:prstGeom prst="rect">
              <a:avLst/>
            </a:prstGeom>
          </p:spPr>
        </p:pic>
        <p:pic>
          <p:nvPicPr>
            <p:cNvPr id="30" name="Good" descr="A green rectangle on a black background&#10;&#10;Description automatically generated">
              <a:extLst>
                <a:ext uri="{FF2B5EF4-FFF2-40B4-BE49-F238E27FC236}">
                  <a16:creationId xmlns:a16="http://schemas.microsoft.com/office/drawing/2014/main" id="{AC00BEDF-5618-1D17-50C7-62952E7FC5C2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117" y="3828375"/>
              <a:ext cx="5375486" cy="841874"/>
            </a:xfrm>
            <a:prstGeom prst="rect">
              <a:avLst/>
            </a:prstGeom>
          </p:spPr>
        </p:pic>
        <p:pic>
          <p:nvPicPr>
            <p:cNvPr id="31" name="Requires improvement" descr="A yellow rectangle with white text&#10;&#10;Description automatically generated" hidden="1">
              <a:extLst>
                <a:ext uri="{FF2B5EF4-FFF2-40B4-BE49-F238E27FC236}">
                  <a16:creationId xmlns:a16="http://schemas.microsoft.com/office/drawing/2014/main" id="{04E4AE50-9B5D-A7AA-7801-36BAF2A79E2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9475" y="3828375"/>
              <a:ext cx="5375486" cy="841874"/>
            </a:xfrm>
            <a:prstGeom prst="rect">
              <a:avLst/>
            </a:prstGeom>
          </p:spPr>
        </p:pic>
        <p:pic>
          <p:nvPicPr>
            <p:cNvPr id="32" name="Inadequate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235A09DA-DDBC-B783-BC0A-8AD5C791EE64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7552" y="3828375"/>
              <a:ext cx="5375486" cy="841874"/>
            </a:xfrm>
            <a:prstGeom prst="rect">
              <a:avLst/>
            </a:prstGeom>
          </p:spPr>
        </p:pic>
      </p:grpSp>
      <p:grpSp>
        <p:nvGrpSpPr>
          <p:cNvPr id="23" name="Effective ratings">
            <a:extLst>
              <a:ext uri="{FF2B5EF4-FFF2-40B4-BE49-F238E27FC236}">
                <a16:creationId xmlns:a16="http://schemas.microsoft.com/office/drawing/2014/main" id="{5E961726-4B17-8A0E-F6F3-398CAE8FE75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88682" y="5433362"/>
            <a:ext cx="5387409" cy="841874"/>
            <a:chOff x="1387552" y="3828375"/>
            <a:chExt cx="5387409" cy="841874"/>
          </a:xfrm>
        </p:grpSpPr>
        <p:pic>
          <p:nvPicPr>
            <p:cNvPr id="24" name="Outstanding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2ADBFAAB-4B01-236C-706B-05E5FD34989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4761" y="3828375"/>
              <a:ext cx="5375486" cy="841874"/>
            </a:xfrm>
            <a:prstGeom prst="rect">
              <a:avLst/>
            </a:prstGeom>
          </p:spPr>
        </p:pic>
        <p:pic>
          <p:nvPicPr>
            <p:cNvPr id="25" name="Good" descr="A green rectangle on a black background&#10;&#10;Description automatically generated">
              <a:extLst>
                <a:ext uri="{FF2B5EF4-FFF2-40B4-BE49-F238E27FC236}">
                  <a16:creationId xmlns:a16="http://schemas.microsoft.com/office/drawing/2014/main" id="{3A180EC0-B243-A711-9F76-41BA5DCC06B4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117" y="3828375"/>
              <a:ext cx="5375486" cy="841874"/>
            </a:xfrm>
            <a:prstGeom prst="rect">
              <a:avLst/>
            </a:prstGeom>
          </p:spPr>
        </p:pic>
        <p:pic>
          <p:nvPicPr>
            <p:cNvPr id="26" name="Requires improvement" descr="A yellow rectangle with white text&#10;&#10;Description automatically generated" hidden="1">
              <a:extLst>
                <a:ext uri="{FF2B5EF4-FFF2-40B4-BE49-F238E27FC236}">
                  <a16:creationId xmlns:a16="http://schemas.microsoft.com/office/drawing/2014/main" id="{05B4987F-7D24-D23C-D5F1-EDD0D4118B9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9475" y="3828375"/>
              <a:ext cx="5375486" cy="841874"/>
            </a:xfrm>
            <a:prstGeom prst="rect">
              <a:avLst/>
            </a:prstGeom>
          </p:spPr>
        </p:pic>
        <p:pic>
          <p:nvPicPr>
            <p:cNvPr id="27" name="Inadequate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29DF1DF8-F8A5-E233-6032-9B68E5B4CE15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7552" y="3828375"/>
              <a:ext cx="5375486" cy="841874"/>
            </a:xfrm>
            <a:prstGeom prst="rect">
              <a:avLst/>
            </a:prstGeom>
          </p:spPr>
        </p:pic>
      </p:grpSp>
      <p:grpSp>
        <p:nvGrpSpPr>
          <p:cNvPr id="22" name="Safe ratings">
            <a:extLst>
              <a:ext uri="{FF2B5EF4-FFF2-40B4-BE49-F238E27FC236}">
                <a16:creationId xmlns:a16="http://schemas.microsoft.com/office/drawing/2014/main" id="{2769F664-FBE7-CB09-A1E3-6A7DECC17D3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387552" y="4823762"/>
            <a:ext cx="5387409" cy="841874"/>
            <a:chOff x="1387552" y="3828375"/>
            <a:chExt cx="5387409" cy="841874"/>
          </a:xfrm>
        </p:grpSpPr>
        <p:pic>
          <p:nvPicPr>
            <p:cNvPr id="15" name="Outstanding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CE60F6E3-F527-E26C-0130-4AC6081BD7D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4761" y="3828375"/>
              <a:ext cx="5375486" cy="841874"/>
            </a:xfrm>
            <a:prstGeom prst="rect">
              <a:avLst/>
            </a:prstGeom>
          </p:spPr>
        </p:pic>
        <p:pic>
          <p:nvPicPr>
            <p:cNvPr id="17" name="Good" descr="A green rectangle on a black background&#10;&#10;Description automatically generated" hidden="1">
              <a:extLst>
                <a:ext uri="{FF2B5EF4-FFF2-40B4-BE49-F238E27FC236}">
                  <a16:creationId xmlns:a16="http://schemas.microsoft.com/office/drawing/2014/main" id="{2DFA6242-34FA-A007-67E1-FC7C054A7B0A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7117" y="3828375"/>
              <a:ext cx="5375486" cy="841874"/>
            </a:xfrm>
            <a:prstGeom prst="rect">
              <a:avLst/>
            </a:prstGeom>
          </p:spPr>
        </p:pic>
        <p:pic>
          <p:nvPicPr>
            <p:cNvPr id="19" name="Requires improvement" descr="A yellow rectangle with white text&#10;&#10;Description automatically generated">
              <a:extLst>
                <a:ext uri="{FF2B5EF4-FFF2-40B4-BE49-F238E27FC236}">
                  <a16:creationId xmlns:a16="http://schemas.microsoft.com/office/drawing/2014/main" id="{30CE8D16-7D29-4723-7FAA-B73C23C7B697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99475" y="3828375"/>
              <a:ext cx="5375486" cy="841874"/>
            </a:xfrm>
            <a:prstGeom prst="rect">
              <a:avLst/>
            </a:prstGeom>
          </p:spPr>
        </p:pic>
        <p:pic>
          <p:nvPicPr>
            <p:cNvPr id="21" name="Inadequate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D7C2BCDB-3A2F-0034-DAA3-B302A310CCBF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7552" y="3828375"/>
              <a:ext cx="5375486" cy="841874"/>
            </a:xfrm>
            <a:prstGeom prst="rect">
              <a:avLst/>
            </a:prstGeom>
          </p:spPr>
        </p:pic>
      </p:grpSp>
      <p:grpSp>
        <p:nvGrpSpPr>
          <p:cNvPr id="13" name="Overall ratings">
            <a:extLst>
              <a:ext uri="{FF2B5EF4-FFF2-40B4-BE49-F238E27FC236}">
                <a16:creationId xmlns:a16="http://schemas.microsoft.com/office/drawing/2014/main" id="{513CEE2B-4FE5-3A24-8451-8D1E53AC10DE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439853" y="2740615"/>
            <a:ext cx="5336238" cy="1668463"/>
            <a:chOff x="1439853" y="2740615"/>
            <a:chExt cx="5336238" cy="1668463"/>
          </a:xfrm>
        </p:grpSpPr>
        <p:pic>
          <p:nvPicPr>
            <p:cNvPr id="3" name="Outstanding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3CC83E11-513B-2900-D1C6-561400F105AD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9853" y="2740615"/>
              <a:ext cx="5336238" cy="1665810"/>
            </a:xfrm>
            <a:prstGeom prst="rect">
              <a:avLst/>
            </a:prstGeom>
          </p:spPr>
        </p:pic>
        <p:pic>
          <p:nvPicPr>
            <p:cNvPr id="8" name="Good" descr="A green square with white text&#10;&#10;Description automatically generated" hidden="1">
              <a:extLst>
                <a:ext uri="{FF2B5EF4-FFF2-40B4-BE49-F238E27FC236}">
                  <a16:creationId xmlns:a16="http://schemas.microsoft.com/office/drawing/2014/main" id="{DC631E0C-EFC5-8EC1-68BD-A4DBEC46AE4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9853" y="2743268"/>
              <a:ext cx="5336238" cy="1665810"/>
            </a:xfrm>
            <a:prstGeom prst="rect">
              <a:avLst/>
            </a:prstGeom>
          </p:spPr>
        </p:pic>
        <p:pic>
          <p:nvPicPr>
            <p:cNvPr id="10" name="Requires improvement" descr="A orange square with white text&#10;&#10;Description automatically generated">
              <a:extLst>
                <a:ext uri="{FF2B5EF4-FFF2-40B4-BE49-F238E27FC236}">
                  <a16:creationId xmlns:a16="http://schemas.microsoft.com/office/drawing/2014/main" id="{98D22664-5B44-19D4-FCBF-8D1105D074E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9853" y="2743268"/>
              <a:ext cx="5336238" cy="1665810"/>
            </a:xfrm>
            <a:prstGeom prst="rect">
              <a:avLst/>
            </a:prstGeom>
          </p:spPr>
        </p:pic>
        <p:pic>
          <p:nvPicPr>
            <p:cNvPr id="12" name="Inadequate" descr="A black background with a black square&#10;&#10;Description automatically generated with medium confidence" hidden="1">
              <a:extLst>
                <a:ext uri="{FF2B5EF4-FFF2-40B4-BE49-F238E27FC236}">
                  <a16:creationId xmlns:a16="http://schemas.microsoft.com/office/drawing/2014/main" id="{9D10BACC-7352-C9BE-208A-44EA0F61F730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9853" y="2743268"/>
              <a:ext cx="5336238" cy="1665810"/>
            </a:xfrm>
            <a:prstGeom prst="rect">
              <a:avLst/>
            </a:prstGeom>
          </p:spPr>
        </p:pic>
      </p:grpSp>
      <p:sp>
        <p:nvSpPr>
          <p:cNvPr id="6" name="Location name">
            <a:extLst>
              <a:ext uri="{FF2B5EF4-FFF2-40B4-BE49-F238E27FC236}">
                <a16:creationId xmlns:a16="http://schemas.microsoft.com/office/drawing/2014/main" id="{C8A42BE3-F284-EF01-07A4-3AB7E7229CD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7160" y="1562744"/>
            <a:ext cx="646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5E286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899, Barnsley Road Sheffield S5 0QJ</a:t>
            </a:r>
          </a:p>
        </p:txBody>
      </p:sp>
      <p:sp>
        <p:nvSpPr>
          <p:cNvPr id="5" name="Provider name">
            <a:extLst>
              <a:ext uri="{FF2B5EF4-FFF2-40B4-BE49-F238E27FC236}">
                <a16:creationId xmlns:a16="http://schemas.microsoft.com/office/drawing/2014/main" id="{A78B48FE-9426-CAEE-6C5E-D959C7E3FD9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4727" y="1120886"/>
            <a:ext cx="6466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Barnsley Road Surgery</a:t>
            </a:r>
          </a:p>
        </p:txBody>
      </p:sp>
      <p:sp>
        <p:nvSpPr>
          <p:cNvPr id="4" name="Rating date">
            <a:extLst>
              <a:ext uri="{FF2B5EF4-FFF2-40B4-BE49-F238E27FC236}">
                <a16:creationId xmlns:a16="http://schemas.microsoft.com/office/drawing/2014/main" id="{B4D4230F-6141-106D-5C18-963481BA7F0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10743" y="829491"/>
            <a:ext cx="2410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rgbClr val="5E286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08/05/2025</a:t>
            </a:r>
          </a:p>
        </p:txBody>
      </p:sp>
    </p:spTree>
    <p:extLst>
      <p:ext uri="{BB962C8B-B14F-4D97-AF65-F5344CB8AC3E}">
        <p14:creationId xmlns:p14="http://schemas.microsoft.com/office/powerpoint/2010/main" val="2343146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18" ma:contentTypeDescription="Create a new document." ma:contentTypeScope="" ma:versionID="ed484a91ae21047e5120cf546eabfdc3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f5f9dc888f64832a9719f3258a7f715f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556a5be-6189-4fac-accd-b03b721066cf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579F0C-69B0-4121-9086-93B10F8802B1}">
  <ds:schemaRefs>
    <ds:schemaRef ds:uri="http://purl.org/dc/dcmitype/"/>
    <ds:schemaRef ds:uri="http://purl.org/dc/elements/1.1/"/>
    <ds:schemaRef ds:uri="c497441b-d3fe-4788-8629-aff52d38f515"/>
    <ds:schemaRef ds:uri="http://purl.org/dc/terms/"/>
    <ds:schemaRef ds:uri="1d162527-c308-4a98-98b8-9e726c57dd8b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4366E25-DB8F-4277-B7FA-BA0B06C04D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D7B859-ABFF-4162-A2C5-1072099D15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458</TotalTime>
  <Words>22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Care Quality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Griffiths</dc:creator>
  <cp:lastModifiedBy>Haranahally Vatsala</cp:lastModifiedBy>
  <cp:revision>4</cp:revision>
  <cp:lastPrinted>2025-09-01T21:57:35Z</cp:lastPrinted>
  <dcterms:created xsi:type="dcterms:W3CDTF">2024-03-06T11:13:14Z</dcterms:created>
  <dcterms:modified xsi:type="dcterms:W3CDTF">2025-09-05T12:24:35Z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  <property fmtid="{D5CDD505-2E9C-101B-9397-08002B2CF9AE}" pid="3" name="MediaServiceImageTags">
    <vt:lpwstr/>
  </property>
</Properties>
</file>